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(FR),Vaucluse (FR),Morvan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(FR),Morbihan (US),Vaucluse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(FR),Fréjus (FR),Antibes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(FR),Biscarrosse (FR),La Baule Escoublac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(FR),Biscarrosse (FR),La Baule Escoublac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(FR),Val Thorens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(FR),Les Deux Alpes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(FR),Méribel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(RE),Saint Martin (ile d Amérique du nord) (MF),Tahiti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(BL),Nouvelle Caledonie (NC),Tahiti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(NC),St Barthélémy (BL),Tahiti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(FR),Dijon (FR),Lille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(FR),Dijon (FR),Lille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Pays-Bas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Pays-Bas Val Thoren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Pays-Bas Les Deux Alp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Pays-Bas Tig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Pays-Bas Les Ménuir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Saint Martin (ile d Amérique du nord) (M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4085"/>
          </a:xfrm>
          <a:prstGeom prst="rect">
            <a:avLst/>
          </a:prstGeom>
        </p:spPr>
      </p:pic>
      <p:pic>
        <p:nvPicPr>
          <p:cNvPr id="6" name="Picture 5" descr="Evolution trimestrielle Pays-Bas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Pays-Bas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Pays-Bas Nouvelle Caledonie (N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Pays-Bas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Pays-Bas Guadeloupe (GP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trimestrielle Pays-Ba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Pays-Bas L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Pays-Bas Bordeaux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Pays-Bas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Pays-Bas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4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08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Pays-Bas Vosg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Pays-Bas Ger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Pays-Bas Dro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Pays-Bas Val de Loir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Pays-Bas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Pays-Bas Fréju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trimestrielle Pays-Bas Antib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Pays-Bas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Pays-Bas Can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Pays-Bas Biarrit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3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